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9" r:id="rId3"/>
    <p:sldId id="261" r:id="rId4"/>
    <p:sldId id="257" r:id="rId5"/>
    <p:sldId id="260" r:id="rId6"/>
    <p:sldId id="258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FCC3-57AD-4F97-B157-FD143457A170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CB5613F4-6440-4073-AB04-7C5A70800244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201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FCC3-57AD-4F97-B157-FD143457A170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13F4-6440-4073-AB04-7C5A70800244}" type="slidenum">
              <a:rPr lang="ru-RU" smtClean="0"/>
              <a:t>‹#›</a:t>
            </a:fld>
            <a:endParaRPr lang="ru-R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069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FCC3-57AD-4F97-B157-FD143457A170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13F4-6440-4073-AB04-7C5A70800244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273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FCC3-57AD-4F97-B157-FD143457A170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13F4-6440-4073-AB04-7C5A70800244}" type="slidenum">
              <a:rPr lang="ru-RU" smtClean="0"/>
              <a:t>‹#›</a:t>
            </a:fld>
            <a:endParaRPr lang="ru-R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201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FCC3-57AD-4F97-B157-FD143457A170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13F4-6440-4073-AB04-7C5A70800244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744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FCC3-57AD-4F97-B157-FD143457A170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13F4-6440-4073-AB04-7C5A70800244}" type="slidenum">
              <a:rPr lang="ru-RU" smtClean="0"/>
              <a:t>‹#›</a:t>
            </a:fld>
            <a:endParaRPr lang="ru-R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236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FCC3-57AD-4F97-B157-FD143457A170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13F4-6440-4073-AB04-7C5A70800244}" type="slidenum">
              <a:rPr lang="ru-RU" smtClean="0"/>
              <a:t>‹#›</a:t>
            </a:fld>
            <a:endParaRPr lang="ru-R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128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FCC3-57AD-4F97-B157-FD143457A170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13F4-6440-4073-AB04-7C5A70800244}" type="slidenum">
              <a:rPr lang="ru-RU" smtClean="0"/>
              <a:t>‹#›</a:t>
            </a:fld>
            <a:endParaRPr lang="ru-R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608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FCC3-57AD-4F97-B157-FD143457A170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13F4-6440-4073-AB04-7C5A708002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7008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BFCC3-57AD-4F97-B157-FD143457A170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13F4-6440-4073-AB04-7C5A70800244}" type="slidenum">
              <a:rPr lang="ru-RU" smtClean="0"/>
              <a:t>‹#›</a:t>
            </a:fld>
            <a:endParaRPr lang="ru-R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876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07BFCC3-57AD-4F97-B157-FD143457A170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613F4-6440-4073-AB04-7C5A70800244}" type="slidenum">
              <a:rPr lang="ru-RU" smtClean="0"/>
              <a:t>‹#›</a:t>
            </a:fld>
            <a:endParaRPr lang="ru-R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728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BFCC3-57AD-4F97-B157-FD143457A170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B5613F4-6440-4073-AB04-7C5A70800244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022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6BEAC-D86E-4381-9474-F8567AE5E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2431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Система классификации объектов по критериям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911100-4666-4135-B7FB-153FDBDBC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2587" y="4693992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ru-RU" sz="1800" dirty="0"/>
              <a:t>Доклад подготовил</a:t>
            </a:r>
            <a:r>
              <a:rPr lang="en-US" sz="1800" dirty="0"/>
              <a:t>: </a:t>
            </a:r>
            <a:r>
              <a:rPr lang="ru-RU" sz="1800" dirty="0"/>
              <a:t>студент ИГЭУ, гр. 2-41М Мельников И.А.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A9ED92-E078-49B3-A236-483806B71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2" y="209245"/>
            <a:ext cx="26574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35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4B25B4-C04C-4D69-95BB-0273AA19B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Сфера применения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413C22-7C18-4646-84E5-C8A5B2058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862522" cy="3599316"/>
          </a:xfrm>
        </p:spPr>
        <p:txBody>
          <a:bodyPr>
            <a:normAutofit/>
          </a:bodyPr>
          <a:lstStyle/>
          <a:p>
            <a:pPr algn="just"/>
            <a:r>
              <a:rPr lang="ru-RU" sz="2400" dirty="0"/>
              <a:t>Облегчить работу управленческого состава при выполнении рутинных задач.</a:t>
            </a:r>
          </a:p>
          <a:p>
            <a:pPr algn="just"/>
            <a:r>
              <a:rPr lang="ru-RU" sz="2400" dirty="0"/>
              <a:t>Сбор и обработка статистики разных типов из баз данных.</a:t>
            </a:r>
          </a:p>
          <a:p>
            <a:pPr algn="just"/>
            <a:r>
              <a:rPr lang="ru-RU" sz="2400" dirty="0"/>
              <a:t>И другие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372C7E7-29F0-46C7-9855-BB303E45C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580" y="1970843"/>
            <a:ext cx="5279993" cy="351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74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BFAF4F-48C9-4B06-B9E3-5549C423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Экономическая эффективность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83495C2-C03E-48F9-87E3-AB8D761D9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00" y="1902222"/>
            <a:ext cx="5327121" cy="399534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10110E-34D3-432D-B4D0-4800A7BBFC2E}"/>
              </a:ext>
            </a:extLst>
          </p:cNvPr>
          <p:cNvSpPr txBox="1"/>
          <p:nvPr/>
        </p:nvSpPr>
        <p:spPr>
          <a:xfrm>
            <a:off x="926095" y="2120384"/>
            <a:ext cx="532712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	</a:t>
            </a:r>
            <a:r>
              <a:rPr lang="ru-RU" sz="2400" dirty="0"/>
              <a:t>Система позволит сократить затраты человеко-рабочих часов, что позволит перенаправить освободившиеся человеческие ресурсы на другие важные задачи. Что соответственно увеличит производительность труда работников.</a:t>
            </a:r>
          </a:p>
        </p:txBody>
      </p:sp>
    </p:spTree>
    <p:extLst>
      <p:ext uri="{BB962C8B-B14F-4D97-AF65-F5344CB8AC3E}">
        <p14:creationId xmlns:p14="http://schemas.microsoft.com/office/powerpoint/2010/main" val="4274232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A0BE6-C62E-4486-AC5A-13499D14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Внешний вид системы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E749BA-187E-4BD0-A1DD-EE434B2FF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939313"/>
            <a:ext cx="6997824" cy="36209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227791-EA42-465C-8949-1F1EB0A25190}"/>
              </a:ext>
            </a:extLst>
          </p:cNvPr>
          <p:cNvSpPr txBox="1"/>
          <p:nvPr/>
        </p:nvSpPr>
        <p:spPr>
          <a:xfrm>
            <a:off x="393576" y="2243119"/>
            <a:ext cx="45721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	</a:t>
            </a:r>
            <a:r>
              <a:rPr lang="ru-RU" sz="2400" dirty="0"/>
              <a:t>Система разрабатывается на </a:t>
            </a:r>
            <a:r>
              <a:rPr lang="en-US" sz="2400" dirty="0" err="1"/>
              <a:t>fastapi</a:t>
            </a:r>
            <a:r>
              <a:rPr lang="en-US" sz="2400" dirty="0"/>
              <a:t> </a:t>
            </a:r>
            <a:r>
              <a:rPr lang="ru-RU" sz="2400" dirty="0"/>
              <a:t>и на </a:t>
            </a:r>
            <a:r>
              <a:rPr lang="en-US" sz="2400" dirty="0" err="1"/>
              <a:t>streamlit</a:t>
            </a:r>
            <a:r>
              <a:rPr lang="en-US" sz="2400" dirty="0"/>
              <a:t>. </a:t>
            </a:r>
            <a:r>
              <a:rPr lang="ru-RU" sz="2400" dirty="0"/>
              <a:t>Управление приложением осуществляется в браузере, что позволит оформить внешний вид приложения, как пожелает заказчик.</a:t>
            </a:r>
          </a:p>
        </p:txBody>
      </p:sp>
      <p:pic>
        <p:nvPicPr>
          <p:cNvPr id="10" name="good-morning">
            <a:hlinkClick r:id="" action="ppaction://media"/>
            <a:extLst>
              <a:ext uri="{FF2B5EF4-FFF2-40B4-BE49-F238E27FC236}">
                <a16:creationId xmlns:a16="http://schemas.microsoft.com/office/drawing/2014/main" id="{1EB897B1-DBAD-4DBB-8489-B1A69F0EB3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81963" y="2435379"/>
            <a:ext cx="1814511" cy="3124898"/>
          </a:xfrm>
        </p:spPr>
      </p:pic>
    </p:spTree>
    <p:extLst>
      <p:ext uri="{BB962C8B-B14F-4D97-AF65-F5344CB8AC3E}">
        <p14:creationId xmlns:p14="http://schemas.microsoft.com/office/powerpoint/2010/main" val="135953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22E2FD-B44B-49F9-B592-B22B880C7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Обработка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3FC6AC-57C0-43D8-9559-A9CEE71B6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45" y="1897774"/>
            <a:ext cx="7035955" cy="37029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C341C6-2BBD-499F-8622-624699872A5E}"/>
              </a:ext>
            </a:extLst>
          </p:cNvPr>
          <p:cNvSpPr txBox="1"/>
          <p:nvPr/>
        </p:nvSpPr>
        <p:spPr>
          <a:xfrm>
            <a:off x="523876" y="2108272"/>
            <a:ext cx="46321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/>
              <a:t>	Система позволяет загружать данные на сервер после чего </a:t>
            </a:r>
            <a:r>
              <a:rPr lang="ru-RU" sz="2400" dirty="0" err="1"/>
              <a:t>предобработать</a:t>
            </a:r>
            <a:r>
              <a:rPr lang="ru-RU" sz="2400" b="1" dirty="0"/>
              <a:t> </a:t>
            </a:r>
            <a:r>
              <a:rPr lang="ru-RU" sz="2400" dirty="0"/>
              <a:t>данные для их последующий работы с моделями</a:t>
            </a:r>
          </a:p>
        </p:txBody>
      </p:sp>
      <p:pic>
        <p:nvPicPr>
          <p:cNvPr id="6" name="cat">
            <a:hlinkClick r:id="" action="ppaction://media"/>
            <a:extLst>
              <a:ext uri="{FF2B5EF4-FFF2-40B4-BE49-F238E27FC236}">
                <a16:creationId xmlns:a16="http://schemas.microsoft.com/office/drawing/2014/main" id="{B1B9ED57-A697-4AF2-AEC5-2865301CBF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0760" y="3002275"/>
            <a:ext cx="1461240" cy="2598425"/>
          </a:xfrm>
        </p:spPr>
      </p:pic>
    </p:spTree>
    <p:extLst>
      <p:ext uri="{BB962C8B-B14F-4D97-AF65-F5344CB8AC3E}">
        <p14:creationId xmlns:p14="http://schemas.microsoft.com/office/powerpoint/2010/main" val="221129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FCB025-C842-468C-8E33-7D5D18363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Используемые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B429FC-309F-4343-9EF4-204365083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444521" cy="345061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ru-RU" dirty="0"/>
              <a:t>	</a:t>
            </a:r>
            <a:r>
              <a:rPr lang="ru-RU" sz="2600" dirty="0"/>
              <a:t>На данном этапе в системы были встроены следующие модели</a:t>
            </a:r>
            <a:r>
              <a:rPr lang="en-US" sz="2600" dirty="0"/>
              <a:t>: KNN, </a:t>
            </a:r>
            <a:r>
              <a:rPr lang="ru-RU" sz="2600" dirty="0"/>
              <a:t>Гаусса</a:t>
            </a:r>
            <a:r>
              <a:rPr lang="en-US" sz="2600" dirty="0"/>
              <a:t> </a:t>
            </a:r>
            <a:r>
              <a:rPr lang="ru-RU" sz="2600" dirty="0"/>
              <a:t>и Дерево решений. Данный список моделей в последующем можно расширить. Результат работы моделей можно сохранить в любом подходящем формате и использовать для аналитики</a:t>
            </a:r>
            <a:r>
              <a:rPr lang="ru-RU" sz="24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643BBF-202B-4E01-8F07-95A2B5F5B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0" y="2015732"/>
            <a:ext cx="4738458" cy="20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7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92933C-206B-4717-B323-343A138F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Дополнительный функционал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4138C5-3382-4491-855B-F7D216436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7696211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Также система хранит в себе инструкцию и версию текущего приложение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A3AECF-C95C-43ED-B6E4-4958E5C09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502" y="2947578"/>
            <a:ext cx="6604000" cy="29217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0AC4804-A359-43E7-A0D0-07AFD4793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7032" y="2073828"/>
            <a:ext cx="3234932" cy="3234932"/>
          </a:xfrm>
          <a:prstGeom prst="rect">
            <a:avLst/>
          </a:prstGeom>
        </p:spPr>
      </p:pic>
      <p:pic>
        <p:nvPicPr>
          <p:cNvPr id="6" name="cat-sombrero">
            <a:hlinkClick r:id="" action="ppaction://media"/>
            <a:extLst>
              <a:ext uri="{FF2B5EF4-FFF2-40B4-BE49-F238E27FC236}">
                <a16:creationId xmlns:a16="http://schemas.microsoft.com/office/drawing/2014/main" id="{59614892-E971-40DD-852B-F10DE0F487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59258" y="2713734"/>
            <a:ext cx="2926342" cy="245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E7177-97BB-4DC3-89F3-CCF95F66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0D634B-CE6C-4CB6-8855-D74CE5E9A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426745"/>
      </p:ext>
    </p:extLst>
  </p:cSld>
  <p:clrMapOvr>
    <a:masterClrMapping/>
  </p:clrMapOvr>
</p:sld>
</file>

<file path=ppt/theme/theme1.xml><?xml version="1.0" encoding="utf-8"?>
<a:theme xmlns:a="http://schemas.openxmlformats.org/drawingml/2006/main" name="Галерея">
  <a:themeElements>
    <a:clrScheme name="Галерея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Галерея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алере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139</TotalTime>
  <Words>175</Words>
  <Application>Microsoft Office PowerPoint</Application>
  <PresentationFormat>Широкоэкранный</PresentationFormat>
  <Paragraphs>17</Paragraphs>
  <Slides>8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Галерея</vt:lpstr>
      <vt:lpstr>Система классификации объектов по критериям</vt:lpstr>
      <vt:lpstr>Сфера применения</vt:lpstr>
      <vt:lpstr>Экономическая эффективность</vt:lpstr>
      <vt:lpstr>Внешний вид системы</vt:lpstr>
      <vt:lpstr>Обработка данных</vt:lpstr>
      <vt:lpstr>Используемые модели</vt:lpstr>
      <vt:lpstr>Дополнительный функционал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skills</dc:creator>
  <cp:lastModifiedBy>skills</cp:lastModifiedBy>
  <cp:revision>11</cp:revision>
  <dcterms:created xsi:type="dcterms:W3CDTF">2024-11-28T10:21:05Z</dcterms:created>
  <dcterms:modified xsi:type="dcterms:W3CDTF">2024-11-28T12:40:41Z</dcterms:modified>
</cp:coreProperties>
</file>